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9"/>
  </p:notesMasterIdLst>
  <p:handoutMasterIdLst>
    <p:handoutMasterId r:id="rId50"/>
  </p:handoutMasterIdLst>
  <p:sldIdLst>
    <p:sldId id="375" r:id="rId5"/>
    <p:sldId id="377" r:id="rId6"/>
    <p:sldId id="378" r:id="rId7"/>
    <p:sldId id="432" r:id="rId8"/>
    <p:sldId id="449" r:id="rId9"/>
    <p:sldId id="423" r:id="rId10"/>
    <p:sldId id="433" r:id="rId11"/>
    <p:sldId id="440" r:id="rId12"/>
    <p:sldId id="434" r:id="rId13"/>
    <p:sldId id="435" r:id="rId14"/>
    <p:sldId id="438" r:id="rId15"/>
    <p:sldId id="436" r:id="rId16"/>
    <p:sldId id="439" r:id="rId17"/>
    <p:sldId id="437" r:id="rId18"/>
    <p:sldId id="450" r:id="rId19"/>
    <p:sldId id="442" r:id="rId20"/>
    <p:sldId id="443" r:id="rId21"/>
    <p:sldId id="444" r:id="rId22"/>
    <p:sldId id="445" r:id="rId23"/>
    <p:sldId id="441" r:id="rId24"/>
    <p:sldId id="446" r:id="rId25"/>
    <p:sldId id="431" r:id="rId26"/>
    <p:sldId id="451" r:id="rId27"/>
    <p:sldId id="448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9" r:id="rId38"/>
    <p:sldId id="462" r:id="rId39"/>
    <p:sldId id="463" r:id="rId40"/>
    <p:sldId id="464" r:id="rId41"/>
    <p:sldId id="465" r:id="rId42"/>
    <p:sldId id="466" r:id="rId43"/>
    <p:sldId id="467" r:id="rId44"/>
    <p:sldId id="468" r:id="rId45"/>
    <p:sldId id="452" r:id="rId46"/>
    <p:sldId id="447" r:id="rId47"/>
    <p:sldId id="470" r:id="rId4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 varScale="1">
        <p:scale>
          <a:sx n="79" d="100"/>
          <a:sy n="79" d="100"/>
        </p:scale>
        <p:origin x="37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411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905.11946.pdf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10.11929.pdf" TargetMode="External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rxiv.org/pdf/2010.11929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rxiv.org/pdf/2010.11929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  <a:blipFill>
                <a:blip r:embed="rId5"/>
                <a:stretch>
                  <a:fillRect l="-2096" t="-6494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multi-head output by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  <a:blipFill>
                <a:blip r:embed="rId6"/>
                <a:stretch>
                  <a:fillRect l="-166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  <a:blipFill>
                <a:blip r:embed="rId8"/>
                <a:stretch>
                  <a:fillRect l="-1446" t="-468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74387"/>
            <a:ext cx="2221618" cy="93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811671" y="4982901"/>
            <a:ext cx="1130982" cy="93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82901"/>
            <a:ext cx="25765" cy="930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25428" y="1893038"/>
            <a:ext cx="1632030" cy="13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comprised of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Input encodes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Outputs encoded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Output,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692989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723533" y="5237576"/>
            <a:ext cx="2450614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3216797" y="3140427"/>
            <a:ext cx="5758405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599581" y="1694093"/>
            <a:ext cx="226337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41603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862954" y="2485465"/>
            <a:ext cx="2311193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518098" y="5146533"/>
            <a:ext cx="6906326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424424" y="5241337"/>
            <a:ext cx="2506654" cy="478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479666" y="4739494"/>
            <a:ext cx="410901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446835" y="3791963"/>
            <a:ext cx="788814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795087" y="1881760"/>
            <a:ext cx="616726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962351" y="2170497"/>
            <a:ext cx="1020614" cy="4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312516" y="2666182"/>
            <a:ext cx="946230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774820" y="2801073"/>
            <a:ext cx="231494" cy="153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2395960" y="4516650"/>
            <a:ext cx="7083706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849827" y="3197201"/>
            <a:ext cx="215277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002604" y="3429000"/>
            <a:ext cx="928474" cy="56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Vision Transformer (</a:t>
            </a:r>
            <a:r>
              <a:rPr lang="en-US" sz="4400" dirty="0" err="1"/>
              <a:t>ViT</a:t>
            </a:r>
            <a:r>
              <a:rPr lang="en-US" sz="4400" dirty="0"/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7853422" y="6210119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4439856" y="6132604"/>
            <a:ext cx="3211975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Sequence of patches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51831" y="5166948"/>
            <a:ext cx="1231739" cy="1268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314927" y="5727476"/>
            <a:ext cx="5368725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683652" y="4966148"/>
            <a:ext cx="824698" cy="106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538925" y="4582483"/>
            <a:ext cx="5655421" cy="10152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Sequence of linear patch embeddings with position embedding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165394" y="4163138"/>
            <a:ext cx="310673" cy="529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4" y="2353184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4" y="2353184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123" t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449226" y="3217762"/>
            <a:ext cx="2311599" cy="211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30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×12×30×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×12×10×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3.8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151990"/>
            <a:ext cx="11525250" cy="12337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revolutionized a several CV application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inductive biases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localization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are not robust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 to CNNs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PCA embedding 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283786" y="3060602"/>
            <a:ext cx="19819" cy="12452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516244" y="2229605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051328" y="2645104"/>
            <a:ext cx="1418113" cy="22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926883" y="2252469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23712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461967" y="2645103"/>
            <a:ext cx="2266993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694425" y="3083466"/>
            <a:ext cx="0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56409" y="3110737"/>
            <a:ext cx="18646" cy="110273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888867" y="2279740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423951" y="2667968"/>
            <a:ext cx="1045490" cy="272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16605" y="2263433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26844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251689" y="2665296"/>
            <a:ext cx="2349809" cy="136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1498" y="2665296"/>
            <a:ext cx="51633" cy="14363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469237" y="3094430"/>
            <a:ext cx="14910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onlyu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superior performance compared to CNNs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Task specific decoder head,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r="-42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  <a:blipFill>
                <a:blip r:embed="rId8"/>
                <a:stretch>
                  <a:fillRect l="-3170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8925" y="3177907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measures agreement or contrast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  <a:blipFill>
                <a:blip r:embed="rId9"/>
                <a:stretch>
                  <a:fillRect l="-2041" t="-6289" r="-1531" b="-19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036134" y="1670909"/>
            <a:ext cx="1661451" cy="263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92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Shifting Window (SWIN) Transformer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with 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FC1B4-4F0D-9000-C675-3D95C9A0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with 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98512" y="1962388"/>
            <a:ext cx="2957331" cy="189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197021" y="3605276"/>
            <a:ext cx="8796257" cy="476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 prevents ‘backward’ information leakage in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4473615" y="2919647"/>
            <a:ext cx="4838218" cy="84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993278" y="3605276"/>
            <a:ext cx="213377" cy="238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965340" y="4265272"/>
            <a:ext cx="3387004" cy="662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64325" y="4974102"/>
            <a:ext cx="1047508" cy="82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36976</TotalTime>
  <Words>1907</Words>
  <Application>Microsoft Office PowerPoint</Application>
  <PresentationFormat>Widescreen</PresentationFormat>
  <Paragraphs>329</Paragraphs>
  <Slides>44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Attention for Computer Vision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layer</vt:lpstr>
      <vt:lpstr>Attention for CV</vt:lpstr>
      <vt:lpstr>Attention for CV</vt:lpstr>
      <vt:lpstr>Vision Transformer (ViT) Architecture</vt:lpstr>
      <vt:lpstr>Vision Transformer (ViT) Architecture </vt:lpstr>
      <vt:lpstr>Why Use Patches?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Shifting Window (SWIN) Transformer </vt:lpstr>
      <vt:lpstr>SWIN Transformer</vt:lpstr>
      <vt:lpstr>SWIN Transformer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1233</cp:revision>
  <cp:lastPrinted>2019-03-10T03:16:43Z</cp:lastPrinted>
  <dcterms:created xsi:type="dcterms:W3CDTF">2013-02-15T23:12:42Z</dcterms:created>
  <dcterms:modified xsi:type="dcterms:W3CDTF">2023-03-03T23:55:04Z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